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6526A-A726-4893-BA93-7B12F63F0F98}" v="2" dt="2025-08-14T03:42:59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CD90-8504-5606-6559-CB4280C1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282F3-1FC7-2CE0-2706-489A75C9C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B3A44-E367-DBFB-B6A5-B29E5BFA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F0C4-17A3-CDDE-D593-D309AD02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1D79B-48DE-3E8A-6AA3-CD065D06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3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5172-398E-FA72-4112-0DF38D3B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CE92F-A18C-02C6-C435-C80F94544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FF8A5-055C-2615-0A66-870A6FD7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95107-6796-1285-F5D4-9FF67AEF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69EFF-794A-516A-B0F4-1B200E74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24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4A265B-7645-4499-9FF1-700C636CC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97C00-7F95-35F4-7955-056297144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6A37-2DCB-A57C-6A9D-71E0ADB4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AD3F0-9B50-2720-2001-071129CD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C0FBC-ADFF-DD32-CD2A-97BCDB24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544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8EB7-8E9B-9033-AB7B-B0F76F61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7D500-5F5C-B0A1-35CC-F46AAAA93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56601-D9DC-5E16-390E-44A8694A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2B37E-FE1F-CECF-563E-8732339C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92D81-9470-E7B4-2B63-2E3AE6B5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451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19504-303B-DAD2-4A81-8809ECD7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70D99-1CCD-0724-4CAC-98D74D613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36E14-0DE0-CBD1-0FC2-DC1E6028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AB74F-A1B9-A33D-AE4B-B7C0651F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0E7A4-DCEE-5044-AF53-037392F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76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C37AC-5571-C21D-958E-FD665FDE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3FDA-24DD-03C8-27E0-3D19AAFCC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22E1D-9BE6-123D-1A86-54CE6BF0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C940A-BB65-D3A0-0D6B-B4B989DF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98D72-0296-7C36-F1D6-F26827E2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D89E9-E6EC-4236-28B8-491186AB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49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41C9-21A0-F873-A061-1290B8AA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4F591-18B6-D3F5-D32F-3C336B73C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87768-4C42-C0B9-9FEB-9A4165E83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48372-640D-9C00-6255-8E02B1BEF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F25A9-C43B-C8C7-7C26-9BF1F6175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7F6E77-71FA-63D1-EA63-C2ECEBF3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AF103-7FDE-A584-5B42-C383304B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EB6F6A-AA2B-2E48-F07F-8171F367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133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F466-2A74-347B-203A-F6122284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FF747-91CB-E342-DCC3-FA042878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8F45E-B648-BB57-F782-5DAF99B3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E3245-B553-093B-1E39-3F820F8E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69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7C74E-8DCF-03FF-75B0-82CF905E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45EE-2E51-7D62-BA54-7AE7262A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A45EA-F4B7-2B01-C3E3-C8BEBD74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73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9A6BA-BD7D-49CE-D3E1-A1C2ECA9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97C99-627E-4C8B-C429-B69DE264F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A55B1-EF7F-C027-A0E6-B9C57B75D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DF2F1-FCDF-D62B-318C-DB65489F6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C316E-EB65-EFA6-BD1C-C76CE481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78F8A-869B-CF1A-19D7-2E397F2E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139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92DA-D149-F2B3-D103-A08ECE4F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648F7-1891-AD58-A98E-4A5203E7A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A6B67-9829-FA72-A5EA-C5AA31D40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53E67-56E7-D8B2-EF23-995FD000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54F76-38DC-C68C-FE90-424B45F1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3B144-AFA2-8533-7B01-9315D691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73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F1D1E5-D67B-476F-EF76-01FDD717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DF7F5-768C-4F82-BB2E-D95B633D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72F4B-1CD4-6B27-95AB-624D03E75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EAC9A0-E28C-4DEF-8457-0BC75D3A3EBF}" type="datetimeFigureOut">
              <a:rPr lang="en-AU" smtClean="0"/>
              <a:t>21/08/2025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69549-A467-88C4-9886-CC5AC66D3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83976-1F9E-E79E-2AE1-12E1C3CE6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119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2FCC-876E-D86B-59EA-A0AC888C0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A7212-92BF-439C-521F-2B02E40FF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group of men standing in a garden&#10;&#10;AI-generated content may be incorrect.">
            <a:extLst>
              <a:ext uri="{FF2B5EF4-FFF2-40B4-BE49-F238E27FC236}">
                <a16:creationId xmlns:a16="http://schemas.microsoft.com/office/drawing/2014/main" id="{084DB5A1-61FE-293C-1937-44ADE0200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5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06dbdf-07ea-4170-9a29-f0b9adea98a3" xsi:nil="true"/>
    <_Flow_SignoffStatus xmlns="701b372c-07b5-4be2-96bc-e2035e8fbef2" xsi:nil="true"/>
    <lcf76f155ced4ddcb4097134ff3c332f xmlns="701b372c-07b5-4be2-96bc-e2035e8fbef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661F12014544CA85D7270F8A177DD" ma:contentTypeVersion="20" ma:contentTypeDescription="Create a new document." ma:contentTypeScope="" ma:versionID="4ce228d3013354d800075b94c1fbbd2e">
  <xsd:schema xmlns:xsd="http://www.w3.org/2001/XMLSchema" xmlns:xs="http://www.w3.org/2001/XMLSchema" xmlns:p="http://schemas.microsoft.com/office/2006/metadata/properties" xmlns:ns2="701b372c-07b5-4be2-96bc-e2035e8fbef2" xmlns:ns3="7e06dbdf-07ea-4170-9a29-f0b9adea98a3" targetNamespace="http://schemas.microsoft.com/office/2006/metadata/properties" ma:root="true" ma:fieldsID="2c9f330625465300001d14ea54d31ac4" ns2:_="" ns3:_="">
    <xsd:import namespace="701b372c-07b5-4be2-96bc-e2035e8fbef2"/>
    <xsd:import namespace="7e06dbdf-07ea-4170-9a29-f0b9adea98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b372c-07b5-4be2-96bc-e2035e8fb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6f3f4e6-7976-43d5-b90a-70a5b95e35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6dbdf-07ea-4170-9a29-f0b9adea98a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a6e48f3-8bea-4c7c-8cf6-cd8fae089d08}" ma:internalName="TaxCatchAll" ma:showField="CatchAllData" ma:web="7e06dbdf-07ea-4170-9a29-f0b9adea9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5F858A-7136-491B-B7CD-B91DCA72A4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A1CE4-73F2-45EF-8C20-5BC4AE7A819F}">
  <ds:schemaRefs>
    <ds:schemaRef ds:uri="http://schemas.microsoft.com/office/2006/metadata/properties"/>
    <ds:schemaRef ds:uri="http://schemas.microsoft.com/office/infopath/2007/PartnerControls"/>
    <ds:schemaRef ds:uri="7e06dbdf-07ea-4170-9a29-f0b9adea98a3"/>
    <ds:schemaRef ds:uri="701b372c-07b5-4be2-96bc-e2035e8fbef2"/>
  </ds:schemaRefs>
</ds:datastoreItem>
</file>

<file path=customXml/itemProps3.xml><?xml version="1.0" encoding="utf-8"?>
<ds:datastoreItem xmlns:ds="http://schemas.openxmlformats.org/officeDocument/2006/customXml" ds:itemID="{F42D4720-7F0D-4AC6-997D-556E4E211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b372c-07b5-4be2-96bc-e2035e8fbef2"/>
    <ds:schemaRef ds:uri="7e06dbdf-07ea-4170-9a29-f0b9adea98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Vanessa Garcia</dc:creator>
  <cp:lastModifiedBy>Vanessa Garcia</cp:lastModifiedBy>
  <cp:revision>2</cp:revision>
  <dcterms:created xsi:type="dcterms:W3CDTF">2025-05-05T05:46:31Z</dcterms:created>
  <dcterms:modified xsi:type="dcterms:W3CDTF">2025-08-22T01:11:22Z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0x010100046661F12014544CA85D7270F8A177DD</vt:lpwstr>
  </property>
  <property fmtid="{D5CDD505-2E9C-101B-9397-08002B2CF9AE}" pid="3" name="MediaServiceImageTags">
    <vt:lpwstr/>
  </property>
</Properties>
</file>