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19FA52-6660-4063-9E3B-A87BA0D18595}" v="3" dt="2025-08-14T01:51:04.0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37" d="100"/>
          <a:sy n="37" d="100"/>
        </p:scale>
        <p:origin x="97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C9A0-E28C-4DEF-8457-0BC75D3A3EBF}" type="datetimeFigureOut">
              <a:rPr lang="en-AU" smtClean="0"/>
              <a:t>14/09/2025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374-A527-4F12-BB41-48226160DD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245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C9A0-E28C-4DEF-8457-0BC75D3A3EBF}" type="datetimeFigureOut">
              <a:rPr lang="en-AU" smtClean="0"/>
              <a:t>14/09/2025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374-A527-4F12-BB41-48226160DD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9618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C9A0-E28C-4DEF-8457-0BC75D3A3EBF}" type="datetimeFigureOut">
              <a:rPr lang="en-AU" smtClean="0"/>
              <a:t>14/09/2025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374-A527-4F12-BB41-48226160DD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108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C9A0-E28C-4DEF-8457-0BC75D3A3EBF}" type="datetimeFigureOut">
              <a:rPr lang="en-AU" smtClean="0"/>
              <a:t>14/09/2025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374-A527-4F12-BB41-48226160DD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232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C9A0-E28C-4DEF-8457-0BC75D3A3EBF}" type="datetimeFigureOut">
              <a:rPr lang="en-AU" smtClean="0"/>
              <a:t>14/09/2025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374-A527-4F12-BB41-48226160DD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8722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C9A0-E28C-4DEF-8457-0BC75D3A3EBF}" type="datetimeFigureOut">
              <a:rPr lang="en-AU" smtClean="0"/>
              <a:t>14/09/2025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374-A527-4F12-BB41-48226160DD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2724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C9A0-E28C-4DEF-8457-0BC75D3A3EBF}" type="datetimeFigureOut">
              <a:rPr lang="en-AU" smtClean="0"/>
              <a:t>14/09/2025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374-A527-4F12-BB41-48226160DD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347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C9A0-E28C-4DEF-8457-0BC75D3A3EBF}" type="datetimeFigureOut">
              <a:rPr lang="en-AU" smtClean="0"/>
              <a:t>14/09/2025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374-A527-4F12-BB41-48226160DD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3158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C9A0-E28C-4DEF-8457-0BC75D3A3EBF}" type="datetimeFigureOut">
              <a:rPr lang="en-AU" smtClean="0"/>
              <a:t>14/09/2025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374-A527-4F12-BB41-48226160DD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893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C9A0-E28C-4DEF-8457-0BC75D3A3EBF}" type="datetimeFigureOut">
              <a:rPr lang="en-AU" smtClean="0"/>
              <a:t>14/09/2025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374-A527-4F12-BB41-48226160DD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3788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C9A0-E28C-4DEF-8457-0BC75D3A3EBF}" type="datetimeFigureOut">
              <a:rPr lang="en-AU" smtClean="0"/>
              <a:t>14/09/2025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374-A527-4F12-BB41-48226160DD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019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EAC9A0-E28C-4DEF-8457-0BC75D3A3EBF}" type="datetimeFigureOut">
              <a:rPr lang="en-AU" smtClean="0"/>
              <a:t>14/09/2025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D1A374-A527-4F12-BB41-48226160DD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692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lage of two people&#10;&#10;AI-generated content may be incorrect.">
            <a:extLst>
              <a:ext uri="{FF2B5EF4-FFF2-40B4-BE49-F238E27FC236}">
                <a16:creationId xmlns:a16="http://schemas.microsoft.com/office/drawing/2014/main" id="{12A9FD3B-7137-0526-922C-77AED94AA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51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06dbdf-07ea-4170-9a29-f0b9adea98a3" xsi:nil="true"/>
    <_Flow_SignoffStatus xmlns="701b372c-07b5-4be2-96bc-e2035e8fbef2" xsi:nil="true"/>
    <lcf76f155ced4ddcb4097134ff3c332f xmlns="701b372c-07b5-4be2-96bc-e2035e8fbef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6661F12014544CA85D7270F8A177DD" ma:contentTypeVersion="20" ma:contentTypeDescription="Create a new document." ma:contentTypeScope="" ma:versionID="4ce228d3013354d800075b94c1fbbd2e">
  <xsd:schema xmlns:xsd="http://www.w3.org/2001/XMLSchema" xmlns:xs="http://www.w3.org/2001/XMLSchema" xmlns:p="http://schemas.microsoft.com/office/2006/metadata/properties" xmlns:ns2="701b372c-07b5-4be2-96bc-e2035e8fbef2" xmlns:ns3="7e06dbdf-07ea-4170-9a29-f0b9adea98a3" targetNamespace="http://schemas.microsoft.com/office/2006/metadata/properties" ma:root="true" ma:fieldsID="2c9f330625465300001d14ea54d31ac4" ns2:_="" ns3:_="">
    <xsd:import namespace="701b372c-07b5-4be2-96bc-e2035e8fbef2"/>
    <xsd:import namespace="7e06dbdf-07ea-4170-9a29-f0b9adea98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1b372c-07b5-4be2-96bc-e2035e8fbe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d6f3f4e6-7976-43d5-b90a-70a5b95e35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6" nillable="true" ma:displayName="Sign-off status" ma:internalName="_x0024_Resources_x003a_core_x002c_Signoff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06dbdf-07ea-4170-9a29-f0b9adea98a3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8a6e48f3-8bea-4c7c-8cf6-cd8fae089d08}" ma:internalName="TaxCatchAll" ma:showField="CatchAllData" ma:web="7e06dbdf-07ea-4170-9a29-f0b9adea98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6B9C5D-95D9-461E-9127-7A95549AF67F}">
  <ds:schemaRefs>
    <ds:schemaRef ds:uri="http://schemas.microsoft.com/office/2006/metadata/properties"/>
    <ds:schemaRef ds:uri="http://schemas.microsoft.com/office/infopath/2007/PartnerControls"/>
    <ds:schemaRef ds:uri="7e06dbdf-07ea-4170-9a29-f0b9adea98a3"/>
    <ds:schemaRef ds:uri="701b372c-07b5-4be2-96bc-e2035e8fbef2"/>
  </ds:schemaRefs>
</ds:datastoreItem>
</file>

<file path=customXml/itemProps2.xml><?xml version="1.0" encoding="utf-8"?>
<ds:datastoreItem xmlns:ds="http://schemas.openxmlformats.org/officeDocument/2006/customXml" ds:itemID="{CBA4306A-9257-4896-8D05-CCA0CB19CC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1b372c-07b5-4be2-96bc-e2035e8fbef2"/>
    <ds:schemaRef ds:uri="7e06dbdf-07ea-4170-9a29-f0b9adea98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1332CA-C69C-4F98-A4FC-FC33263455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Vanessa Garcia</dc:creator>
  <cp:lastModifiedBy>Vanessa Garcia</cp:lastModifiedBy>
  <cp:revision>3</cp:revision>
  <dcterms:created xsi:type="dcterms:W3CDTF">2025-05-05T05:46:31Z</dcterms:created>
  <dcterms:modified xsi:type="dcterms:W3CDTF">2025-09-15T02:19:12Z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0x010100046661F12014544CA85D7270F8A177DD</vt:lpwstr>
  </property>
  <property fmtid="{D5CDD505-2E9C-101B-9397-08002B2CF9AE}" pid="3" name="MediaServiceImageTags">
    <vt:lpwstr/>
  </property>
</Properties>
</file>