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873A3A-4511-483D-A455-BE7D98604AF2}" v="2" dt="2025-11-04T00:59:08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294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719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912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244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597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422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37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177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062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66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228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DE1BE-3BC2-427A-964F-DE2D71DA5BB2}" type="datetimeFigureOut">
              <a:rPr lang="en-AU" smtClean="0"/>
              <a:t>27/11/2025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60682-9CA8-40F5-9B5A-F79EB24A01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92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group of men standing in front of a colorful wall&#10;&#10;AI-generated content may be incorrect.">
            <a:extLst>
              <a:ext uri="{FF2B5EF4-FFF2-40B4-BE49-F238E27FC236}">
                <a16:creationId xmlns:a16="http://schemas.microsoft.com/office/drawing/2014/main" id="{17334661-7D27-29B6-B2F5-708AE317F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488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Vanessa Garcia</dc:creator>
  <cp:lastModifiedBy>Vanessa Garcia</cp:lastModifiedBy>
  <cp:revision>3</cp:revision>
  <dcterms:created xsi:type="dcterms:W3CDTF">2025-11-04T00:53:03Z</dcterms:created>
  <dcterms:modified xsi:type="dcterms:W3CDTF">2025-11-28T00:42:48Z</dcterms:modified>
</cp:coreProperties>
</file>